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>
        <p:scale>
          <a:sx n="60" d="100"/>
          <a:sy n="6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656E7E-6685-4861-896B-DED289CDAC7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58636B-6A56-4685-9571-2AA4C119E2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8010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Customer Service</a:t>
            </a:r>
            <a:endParaRPr lang="en-U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43" y="2514600"/>
            <a:ext cx="5253037" cy="306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7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77199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 the person explain and once you think you understand, find an appropriate time to break in (if venting/rambling is occurring)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Take the time to explain the problem back—BE SURE THAT IT IS CORRECT.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Make Sure You Fully Understand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09800"/>
            <a:ext cx="8153399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Let the person know EXACTLY what you can and cannot do in the given situation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If you can do something, tell the person what you will do, how long it will take,  and how you will keep them informed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you CANNOT do something and/or the person is not satisfied with response, </a:t>
            </a:r>
            <a:r>
              <a:rPr lang="en-US" b="1" u="sng" dirty="0" smtClean="0">
                <a:solidFill>
                  <a:schemeClr val="tx1"/>
                </a:solidFill>
              </a:rPr>
              <a:t>refer</a:t>
            </a:r>
            <a:r>
              <a:rPr lang="en-US" dirty="0" smtClean="0">
                <a:solidFill>
                  <a:schemeClr val="tx1"/>
                </a:solidFill>
              </a:rPr>
              <a:t> them to a professional staff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Evaluate the Problem and Develop a Response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7924799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Referring: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Evaluate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Do you have the knowledge and/or tools to resolve the problem?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</a:rPr>
              <a:t>nd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Think of professional staff members who can most effectively help them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Based on their knowledge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Proximity (might be closer, saves time)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Resources they have available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en-US" b="1" baseline="30000" dirty="0" smtClean="0">
                <a:solidFill>
                  <a:schemeClr val="tx1"/>
                </a:solidFill>
              </a:rPr>
              <a:t>rd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Make a clean “hand-off”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Evaluate the Problem and Develop a Response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848599" cy="3916363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most critical step and one of the most overlooked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u="sng" dirty="0" smtClean="0">
                <a:solidFill>
                  <a:schemeClr val="tx1"/>
                </a:solidFill>
              </a:rPr>
              <a:t>Example:</a:t>
            </a:r>
            <a:r>
              <a:rPr lang="en-US" sz="2800" dirty="0" smtClean="0">
                <a:solidFill>
                  <a:schemeClr val="tx1"/>
                </a:solidFill>
              </a:rPr>
              <a:t> If you say you are going to find them a resource (number, name of building, etc.)—DO IT!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Do What You Say You Will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81200"/>
            <a:ext cx="7670800" cy="414496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When you see the person later on in the program, ask them how everything is going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Did everything get taken care of?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Is any follow up necessary?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How is orientation so far?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Follow Up With the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SCENARIOS!!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rogerp10\AppData\Local\Microsoft\Windows\Temporary Internet Files\Content.IE5\WHJPHFZ0\MC900060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43" y="1828800"/>
            <a:ext cx="5244404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5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599" cy="3763963"/>
          </a:xfrm>
        </p:spPr>
        <p:txBody>
          <a:bodyPr>
            <a:normAutofit lnSpcReduction="10000"/>
          </a:bodyPr>
          <a:lstStyle/>
          <a:p>
            <a:r>
              <a:rPr lang="en-US" sz="4800" b="1" u="sng" dirty="0" smtClean="0">
                <a:solidFill>
                  <a:schemeClr val="tx1"/>
                </a:solidFill>
              </a:rPr>
              <a:t>Goal:</a:t>
            </a:r>
            <a:r>
              <a:rPr lang="en-US" sz="4800" dirty="0" smtClean="0">
                <a:solidFill>
                  <a:schemeClr val="tx1"/>
                </a:solidFill>
              </a:rPr>
              <a:t> To improve/resolve the issue at hand*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3200" b="1" u="sng" dirty="0" smtClean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*Not necessarily to “fix” the person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What is the Goal of Customer Service?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1547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458199" cy="4373563"/>
          </a:xfrm>
        </p:spPr>
        <p:txBody>
          <a:bodyPr/>
          <a:lstStyle/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good customer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458199" cy="4373563"/>
          </a:xfrm>
        </p:spPr>
        <p:txBody>
          <a:bodyPr/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Good Customer Service: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Is active—NOT PASSIVE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	YOU take the initiative to </a:t>
            </a:r>
            <a:r>
              <a:rPr lang="en-US" b="1" u="sng" dirty="0" smtClean="0">
                <a:solidFill>
                  <a:schemeClr val="tx1"/>
                </a:solidFill>
              </a:rPr>
              <a:t>resolve</a:t>
            </a:r>
            <a:r>
              <a:rPr lang="en-US" dirty="0" smtClean="0">
                <a:solidFill>
                  <a:schemeClr val="tx1"/>
                </a:solidFill>
              </a:rPr>
              <a:t> the situation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Acknowledges errors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Is future oriented—does not dwell on the past. (Switches conversation towards what we can do NOW)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Politely informs the person when he or she has made a mistake AND how we can resolve the situation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Creates an opportunity to turn a negative situation into a positive experience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good customer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7747000" cy="4297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Don’t take what the person says or does personally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Most of the time, it’s not you they are upset with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Don’t take the problem personally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It’s not your fault most of the time. And if it is, own up to it. People make mistakes it’s okay!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person should never berate you, if this is happening refer them on to professional staff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 many people should be working with a customer at one time?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to Consider: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153399" cy="4221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Recognize when customer service might be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Respond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Make sure you fully understand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Evaluate the problem and develop a response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Do what you say you will do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Follow up with the individual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7848599" cy="4068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Why is the person acting the way they are?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What might draw your attention to the person/people?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How do people act when they have a concern or a problem?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Recognize When Customer Service Might Be Necessary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b="1" u="sng" dirty="0" smtClean="0">
                <a:solidFill>
                  <a:schemeClr val="tx1"/>
                </a:solidFill>
              </a:rPr>
              <a:t>HARDEST</a:t>
            </a:r>
            <a:r>
              <a:rPr lang="en-US" sz="2800" dirty="0" smtClean="0">
                <a:solidFill>
                  <a:schemeClr val="tx1"/>
                </a:solidFill>
              </a:rPr>
              <a:t> part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It is so much easier to walk away, or refer them to someone else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Show </a:t>
            </a:r>
            <a:r>
              <a:rPr lang="en-US" sz="2800" u="sng" dirty="0" smtClean="0">
                <a:solidFill>
                  <a:schemeClr val="tx1"/>
                </a:solidFill>
              </a:rPr>
              <a:t>empathy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u="sng" dirty="0" smtClean="0">
                <a:solidFill>
                  <a:schemeClr val="tx1"/>
                </a:solidFill>
              </a:rPr>
              <a:t>understanding</a:t>
            </a:r>
            <a:r>
              <a:rPr lang="en-US" sz="2800" dirty="0" smtClean="0">
                <a:solidFill>
                  <a:schemeClr val="tx1"/>
                </a:solidFill>
              </a:rPr>
              <a:t> to the situation and have </a:t>
            </a:r>
            <a:r>
              <a:rPr lang="en-US" sz="2800" u="sng" dirty="0" smtClean="0">
                <a:solidFill>
                  <a:schemeClr val="tx1"/>
                </a:solidFill>
              </a:rPr>
              <a:t>confidence</a:t>
            </a:r>
            <a:r>
              <a:rPr lang="en-US" sz="2800" dirty="0" smtClean="0">
                <a:solidFill>
                  <a:schemeClr val="tx1"/>
                </a:solidFill>
              </a:rPr>
              <a:t> in your ability to help</a:t>
            </a:r>
            <a:endParaRPr lang="en-US" sz="2800" u="sng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Respond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7924799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Be friendly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Introduce yourself (“Hi my name is..”) and let the person know your position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Acknowledge the Problem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“How can I help you?”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503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Customer Service</vt:lpstr>
      <vt:lpstr>What is the Goal of Customer Service?</vt:lpstr>
      <vt:lpstr>What IS good customer service?</vt:lpstr>
      <vt:lpstr>What IS good customer service?</vt:lpstr>
      <vt:lpstr>Important Things to Consider:</vt:lpstr>
      <vt:lpstr>The Response Process</vt:lpstr>
      <vt:lpstr>1. Recognize When Customer Service Might Be Necessary </vt:lpstr>
      <vt:lpstr>2. Respond</vt:lpstr>
      <vt:lpstr>3. Introduction</vt:lpstr>
      <vt:lpstr>4. Make Sure You Fully Understand the Problem</vt:lpstr>
      <vt:lpstr>5. Evaluate the Problem and Develop a Response Plan</vt:lpstr>
      <vt:lpstr>5. Evaluate the Problem and Develop a Response Plan</vt:lpstr>
      <vt:lpstr>6. Do What You Say You Will Do</vt:lpstr>
      <vt:lpstr>7. Follow Up With the Individual</vt:lpstr>
      <vt:lpstr>SCENARIOS!!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Roger Pierce</dc:creator>
  <cp:lastModifiedBy>Amy</cp:lastModifiedBy>
  <cp:revision>12</cp:revision>
  <dcterms:created xsi:type="dcterms:W3CDTF">2013-05-15T15:49:53Z</dcterms:created>
  <dcterms:modified xsi:type="dcterms:W3CDTF">2013-08-28T18:33:16Z</dcterms:modified>
</cp:coreProperties>
</file>